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10"/>
  </p:notesMasterIdLst>
  <p:handoutMasterIdLst>
    <p:handoutMasterId r:id="rId11"/>
  </p:handoutMasterIdLst>
  <p:sldIdLst>
    <p:sldId id="395" r:id="rId2"/>
    <p:sldId id="394" r:id="rId3"/>
    <p:sldId id="393" r:id="rId4"/>
    <p:sldId id="396" r:id="rId5"/>
    <p:sldId id="400" r:id="rId6"/>
    <p:sldId id="401" r:id="rId7"/>
    <p:sldId id="402" r:id="rId8"/>
    <p:sldId id="403" r:id="rId9"/>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5"/>
            <p14:sldId id="394"/>
            <p14:sldId id="393"/>
          </p14:sldIdLst>
        </p14:section>
        <p14:section name="Power graphs" id="{76CA6572-4023-41B0-AC88-56914AFDD9B4}">
          <p14:sldIdLst>
            <p14:sldId id="396"/>
            <p14:sldId id="400"/>
            <p14:sldId id="401"/>
            <p14:sldId id="402"/>
            <p14:sldId id="4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79683" autoAdjust="0"/>
  </p:normalViewPr>
  <p:slideViewPr>
    <p:cSldViewPr snapToGrid="0" snapToObjects="1">
      <p:cViewPr varScale="1">
        <p:scale>
          <a:sx n="119" d="100"/>
          <a:sy n="119" d="100"/>
        </p:scale>
        <p:origin x="96"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6/23/2018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6/23/2018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407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1000" b="1" kern="1200" noProof="1">
                <a:solidFill>
                  <a:schemeClr val="tx1"/>
                </a:solidFill>
                <a:latin typeface="Arial" charset="0"/>
                <a:ea typeface="+mn-ea"/>
                <a:cs typeface="Arial" panose="020B0604020202020204" pitchFamily="34" charset="0"/>
              </a:rPr>
              <a:t>Insert </a:t>
            </a:r>
            <a:r>
              <a:rPr lang="en-gb" sz="1000" kern="1200" noProof="1">
                <a:solidFill>
                  <a:schemeClr val="tx1"/>
                </a:solidFill>
                <a:latin typeface="Arial" charset="0"/>
                <a:ea typeface="+mn-ea"/>
                <a:cs typeface="Arial" panose="020B0604020202020204" pitchFamily="34" charset="0"/>
              </a:rPr>
              <a:t>and click </a:t>
            </a:r>
            <a:r>
              <a:rPr lang="en-gb" sz="10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algn="ctr">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 w. logo">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33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p:txBody>
          <a:bodyPr/>
          <a:lstStyle/>
          <a:p>
            <a:endParaRPr lang="da-DK" dirty="0"/>
          </a:p>
        </p:txBody>
      </p:sp>
      <p:sp>
        <p:nvSpPr>
          <p:cNvPr id="7" name="Pladsholder til tekst 6"/>
          <p:cNvSpPr>
            <a:spLocks noGrp="1"/>
          </p:cNvSpPr>
          <p:nvPr>
            <p:ph type="body" sz="quarter" idx="12"/>
          </p:nvPr>
        </p:nvSpPr>
        <p:spPr/>
        <p:txBody>
          <a:bodyPr/>
          <a:lstStyle/>
          <a:p>
            <a:endParaRPr lang="da-DK" dirty="0"/>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78157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billede 4"/>
          <p:cNvSpPr>
            <a:spLocks noGrp="1"/>
          </p:cNvSpPr>
          <p:nvPr>
            <p:ph type="pic" sz="quarter" idx="11"/>
          </p:nvPr>
        </p:nvSpPr>
        <p:spPr/>
      </p:sp>
      <p:sp>
        <p:nvSpPr>
          <p:cNvPr id="4" name="Titel 3"/>
          <p:cNvSpPr>
            <a:spLocks noGrp="1"/>
          </p:cNvSpPr>
          <p:nvPr>
            <p:ph type="title"/>
          </p:nvPr>
        </p:nvSpPr>
        <p:spPr/>
        <p:txBody>
          <a:bodyPr/>
          <a:lstStyle/>
          <a:p>
            <a:endParaRPr lang="da-DK" dirty="0"/>
          </a:p>
        </p:txBody>
      </p:sp>
      <p:sp>
        <p:nvSpPr>
          <p:cNvPr id="6" name="Pladsholder til tekst 5"/>
          <p:cNvSpPr>
            <a:spLocks noGrp="1"/>
          </p:cNvSpPr>
          <p:nvPr>
            <p:ph type="body" sz="quarter" idx="12"/>
          </p:nvPr>
        </p:nvSpPr>
        <p:spPr/>
        <p:txBody>
          <a:bodyPr/>
          <a:lstStyle/>
          <a:p>
            <a:r>
              <a:rPr lang="en-GB" dirty="0"/>
              <a:t>Modelling</a:t>
            </a:r>
          </a:p>
          <a:p>
            <a:r>
              <a:rPr lang="en-GB" dirty="0"/>
              <a:t>Model validation</a:t>
            </a:r>
          </a:p>
          <a:p>
            <a:r>
              <a:rPr lang="en-GB" dirty="0"/>
              <a:t>Model combination</a:t>
            </a:r>
          </a:p>
        </p:txBody>
      </p:sp>
    </p:spTree>
    <p:extLst>
      <p:ext uri="{BB962C8B-B14F-4D97-AF65-F5344CB8AC3E}">
        <p14:creationId xmlns:p14="http://schemas.microsoft.com/office/powerpoint/2010/main" val="50940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4</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7427914" cy="5570935"/>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single pump</a:t>
            </a:r>
            <a:endParaRPr lang="LID4096" dirty="0"/>
          </a:p>
        </p:txBody>
      </p:sp>
    </p:spTree>
    <p:extLst>
      <p:ext uri="{BB962C8B-B14F-4D97-AF65-F5344CB8AC3E}">
        <p14:creationId xmlns:p14="http://schemas.microsoft.com/office/powerpoint/2010/main" val="2958088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5</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7427913" cy="5570935"/>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two pumps</a:t>
            </a:r>
            <a:endParaRPr lang="LID4096" dirty="0"/>
          </a:p>
        </p:txBody>
      </p:sp>
    </p:spTree>
    <p:extLst>
      <p:ext uri="{BB962C8B-B14F-4D97-AF65-F5344CB8AC3E}">
        <p14:creationId xmlns:p14="http://schemas.microsoft.com/office/powerpoint/2010/main" val="1118913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6</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3"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three pumps</a:t>
            </a:r>
            <a:endParaRPr lang="LID4096" dirty="0"/>
          </a:p>
        </p:txBody>
      </p:sp>
    </p:spTree>
    <p:extLst>
      <p:ext uri="{BB962C8B-B14F-4D97-AF65-F5344CB8AC3E}">
        <p14:creationId xmlns:p14="http://schemas.microsoft.com/office/powerpoint/2010/main" val="424856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7</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a:t>
            </a:r>
            <a:endParaRPr lang="LID4096" dirty="0"/>
          </a:p>
        </p:txBody>
      </p:sp>
    </p:spTree>
    <p:extLst>
      <p:ext uri="{BB962C8B-B14F-4D97-AF65-F5344CB8AC3E}">
        <p14:creationId xmlns:p14="http://schemas.microsoft.com/office/powerpoint/2010/main" val="2903964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8</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0"/>
            <a:ext cx="7427912" cy="5570934"/>
          </a:xfrm>
          <a:prstGeom prst="rect">
            <a:avLst/>
          </a:prstGeom>
        </p:spPr>
      </p:pic>
    </p:spTree>
    <p:extLst>
      <p:ext uri="{BB962C8B-B14F-4D97-AF65-F5344CB8AC3E}">
        <p14:creationId xmlns:p14="http://schemas.microsoft.com/office/powerpoint/2010/main" val="1203677521"/>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351661_aau_powerpoint_16_9_uk.pptx" id="{6CA8F53F-B273-451F-95CF-387B60F538D1}" vid="{273FA135-80C6-495B-8B81-62946053FC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351661_aau_powerpoint_16_9_uk</Template>
  <TotalTime>1621</TotalTime>
  <Words>28</Words>
  <Application>Microsoft Office PowerPoint</Application>
  <PresentationFormat>Widescreen</PresentationFormat>
  <Paragraphs>16</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Black</vt:lpstr>
      <vt:lpstr>Calibri</vt:lpstr>
      <vt:lpstr>Montserrat Medium</vt:lpstr>
      <vt:lpstr>Times New Roman</vt:lpstr>
      <vt:lpstr>AAU PowerPoint</vt:lpstr>
      <vt:lpstr>PowerPoint Presentation</vt:lpstr>
      <vt:lpstr>PowerPoint Presentation</vt:lpstr>
      <vt:lpstr>PowerPoint Presentation</vt:lpstr>
      <vt:lpstr>Power consumption</vt:lpstr>
      <vt:lpstr>Power consumption</vt:lpstr>
      <vt:lpstr>Power consumption</vt:lpstr>
      <vt:lpstr>Power consumption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Frederik Busemann</dc:creator>
  <cp:lastModifiedBy>Daniel Frederik Busemann</cp:lastModifiedBy>
  <cp:revision>7</cp:revision>
  <cp:lastPrinted>2017-03-09T03:48:56Z</cp:lastPrinted>
  <dcterms:created xsi:type="dcterms:W3CDTF">2018-06-23T15:01:11Z</dcterms:created>
  <dcterms:modified xsi:type="dcterms:W3CDTF">2018-06-24T18:02:18Z</dcterms:modified>
</cp:coreProperties>
</file>